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82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19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4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1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85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3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6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72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5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06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7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E3BE-B6FA-446B-A9BE-1E773B726813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13D95-D754-44B4-8892-435AF4E1E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80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PILE~1.000\AppData\Local\Temp\7zE8644DE31\1.Титуль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32" y="0"/>
            <a:ext cx="68379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42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PILE~1.000\AppData\Local\Temp\7zE864C1804\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9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HPILE~1.000\AppData\Local\Temp\7zE864D2EF4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8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PILE~1.000\AppData\Local\Temp\7zE864A6FE4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69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PILE~1.000\AppData\Local\Temp\7zE86490FC4\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36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HPILE~1.000\AppData\Local\Temp\7zE86493EB4\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29" y="0"/>
            <a:ext cx="6837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94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HPILE~1.000\AppData\Local\Temp\7zE8647F0A4\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93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HPILE~1.000\AppData\Local\Temp\7zE8645F194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2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HPILE~1.000\AppData\Local\Temp\7zE86409E84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7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HPILE~1.000\AppData\Local\Temp\7zE8647D375\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26" y="0"/>
            <a:ext cx="6841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534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HPILE~1.000\AppData\Local\Temp\7zE86438065\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29" y="0"/>
            <a:ext cx="6837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PILE~1.000\AppData\Local\Temp\7zE864EC611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29" y="0"/>
            <a:ext cx="6837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0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HPILE~1.000\AppData\Local\Temp\7zE864E16E2\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29" y="0"/>
            <a:ext cx="6837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4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HPILE~1.000\AppData\Local\Temp\7zE86487115\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2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PILE~1.000\AppData\Local\Temp\7zE86463002\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2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PILE~1.000\AppData\Local\Temp\7zE864B0132\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5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PILE~1.000\AppData\Local\Temp\7zE86451462\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32" y="0"/>
            <a:ext cx="68379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6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HPILE~1.000\AppData\Local\Temp\7zE86480791\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32" y="0"/>
            <a:ext cx="68379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58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HPILE~1.000\AppData\Local\Temp\7zE864F4CA3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80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PILE~1.000\AppData\Local\Temp\7zE86483D93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7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PILE~1.000\AppData\Local\Temp\7zE864F0E83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56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HPILE~1.000\AppData\Local\Temp\7zE864FBB64\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5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HPILE~1.000\AppData\Local\Temp\7zE864B7E44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835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HPILE~1.000\AppData\Local\Temp\7zE8644B734\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9" y="0"/>
            <a:ext cx="68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30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HPILE~1.000\AppData\Local\Temp\7zE8644B624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32" y="0"/>
            <a:ext cx="68379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647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Андреевна Байдикова</dc:creator>
  <cp:lastModifiedBy>Юлия Александровна Серкова</cp:lastModifiedBy>
  <cp:revision>1</cp:revision>
  <dcterms:created xsi:type="dcterms:W3CDTF">2023-09-25T13:39:07Z</dcterms:created>
  <dcterms:modified xsi:type="dcterms:W3CDTF">2023-09-26T12:40:24Z</dcterms:modified>
</cp:coreProperties>
</file>