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56" r:id="rId2"/>
    <p:sldId id="361" r:id="rId3"/>
    <p:sldId id="364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2" autoAdjust="0"/>
    <p:restoredTop sz="94505" autoAdjust="0"/>
  </p:normalViewPr>
  <p:slideViewPr>
    <p:cSldViewPr>
      <p:cViewPr varScale="1">
        <p:scale>
          <a:sx n="115" d="100"/>
          <a:sy n="115" d="100"/>
        </p:scale>
        <p:origin x="138" y="11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97251F-A248-49A0-BF67-07B79A2ED43C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31EEB-6F28-4ED2-A15B-94D8318AC9E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6149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.me/razgovory_o_vazhnom/1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&#1088;&#1072;&#1089;&#1090;&#1080;&#1084;&#1076;&#1077;&#1090;&#1077;&#1081;.&#1088;&#1092;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738C2F-DC53-43D5-B332-F174F476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3" t="35300" r="25785" b="45800"/>
          <a:stretch/>
        </p:blipFill>
        <p:spPr>
          <a:xfrm>
            <a:off x="94055" y="613050"/>
            <a:ext cx="3218009" cy="2896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CDCF9-04AC-45EC-932E-CBCF02505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54" y="41097"/>
            <a:ext cx="10875838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467BE8-D7BA-426E-87DB-E3DA597449A0}"/>
              </a:ext>
            </a:extLst>
          </p:cNvPr>
          <p:cNvCxnSpPr/>
          <p:nvPr/>
        </p:nvCxnSpPr>
        <p:spPr>
          <a:xfrm flipV="1">
            <a:off x="530625" y="613050"/>
            <a:ext cx="3582807" cy="12822"/>
          </a:xfrm>
          <a:prstGeom prst="line">
            <a:avLst/>
          </a:prstGeom>
          <a:ln w="28575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3" t="23373" r="1883" b="17295"/>
          <a:stretch/>
        </p:blipFill>
        <p:spPr bwMode="auto">
          <a:xfrm>
            <a:off x="3503712" y="1700808"/>
            <a:ext cx="8634733" cy="5040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2812" y="3509259"/>
            <a:ext cx="3360085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Целью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«Разговоров о важном» должно стать формирование у учеников ценностных установок, в числе которых – созидание, патриотизм и стремление к межнациональному единству. </a:t>
            </a:r>
            <a:endParaRPr lang="ru-RU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u="sng" dirty="0">
                <a:hlinkClick r:id="rId4"/>
              </a:rPr>
              <a:t>https://</a:t>
            </a:r>
            <a:r>
              <a:rPr lang="ru-RU" u="sng" dirty="0" smtClean="0">
                <a:hlinkClick r:id="rId4"/>
              </a:rPr>
              <a:t>t.me/razgovory_o_vazhnom/17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03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738C2F-DC53-43D5-B332-F174F476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3" t="35300" r="25785" b="45800"/>
          <a:stretch/>
        </p:blipFill>
        <p:spPr>
          <a:xfrm>
            <a:off x="0" y="1519230"/>
            <a:ext cx="3218009" cy="2896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CDCF9-04AC-45EC-932E-CBCF02505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54" y="341722"/>
            <a:ext cx="1058780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467BE8-D7BA-426E-87DB-E3DA597449A0}"/>
              </a:ext>
            </a:extLst>
          </p:cNvPr>
          <p:cNvCxnSpPr/>
          <p:nvPr/>
        </p:nvCxnSpPr>
        <p:spPr>
          <a:xfrm flipV="1">
            <a:off x="530625" y="1556792"/>
            <a:ext cx="3582807" cy="12822"/>
          </a:xfrm>
          <a:prstGeom prst="line">
            <a:avLst/>
          </a:prstGeom>
          <a:ln w="28575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48" t="26326" r="1884" b="12544"/>
          <a:stretch/>
        </p:blipFill>
        <p:spPr bwMode="auto">
          <a:xfrm>
            <a:off x="3233334" y="1700809"/>
            <a:ext cx="8958665" cy="4968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284" y="4671642"/>
            <a:ext cx="320872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Полезная ссылка,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которой вы можете поделиться с родителями</a:t>
            </a:r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портал «Растим детей» (</a:t>
            </a:r>
            <a:r>
              <a:rPr lang="ru-RU" b="1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https://растимдетей.рф/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68945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0738C2F-DC53-43D5-B332-F174F476613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403" t="35300" r="25785" b="45800"/>
          <a:stretch/>
        </p:blipFill>
        <p:spPr>
          <a:xfrm>
            <a:off x="15326" y="2924943"/>
            <a:ext cx="3218009" cy="289620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FCDCF9-04AC-45EC-932E-CBCF02505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754" y="341722"/>
            <a:ext cx="1044379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"/>
              <a:defRPr sz="3200">
                <a:solidFill>
                  <a:schemeClr val="tx2"/>
                </a:solidFill>
                <a:latin typeface="Franklin Gothic Book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"/>
              <a:defRPr sz="2800">
                <a:solidFill>
                  <a:schemeClr val="tx2"/>
                </a:solidFill>
                <a:latin typeface="Franklin Gothic Book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"/>
              <a:defRPr sz="2400">
                <a:solidFill>
                  <a:schemeClr val="tx2"/>
                </a:solidFill>
                <a:latin typeface="Franklin Gothic Book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 2" pitchFamily="18" charset="2"/>
              <a:buChar char=""/>
              <a:defRPr sz="2000">
                <a:solidFill>
                  <a:schemeClr val="tx2"/>
                </a:solidFill>
                <a:latin typeface="Franklin Gothic Book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 2" pitchFamily="18" charset="2"/>
              <a:buChar char=""/>
              <a:defRPr sz="2000">
                <a:solidFill>
                  <a:schemeClr val="tx2"/>
                </a:solidFill>
                <a:latin typeface="Franklin Gothic Book" pitchFamily="34" charset="0"/>
              </a:defRPr>
            </a:lvl9pPr>
          </a:lstStyle>
          <a:p>
            <a:pPr algn="ctr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РАЗГОВОРЫ О ВАЖНОМ </a:t>
            </a:r>
            <a:endPara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FC467BE8-D7BA-426E-87DB-E3DA597449A0}"/>
              </a:ext>
            </a:extLst>
          </p:cNvPr>
          <p:cNvCxnSpPr/>
          <p:nvPr/>
        </p:nvCxnSpPr>
        <p:spPr>
          <a:xfrm flipV="1">
            <a:off x="530625" y="1556792"/>
            <a:ext cx="3582807" cy="12822"/>
          </a:xfrm>
          <a:prstGeom prst="line">
            <a:avLst/>
          </a:prstGeom>
          <a:ln w="28575" cap="rnd">
            <a:solidFill>
              <a:srgbClr val="0070C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8" t="27868" r="4501" b="11644"/>
          <a:stretch/>
        </p:blipFill>
        <p:spPr bwMode="auto">
          <a:xfrm>
            <a:off x="3359696" y="1723129"/>
            <a:ext cx="8731378" cy="48580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926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2936</TotalTime>
  <Words>60</Words>
  <Application>Microsoft Office PowerPoint</Application>
  <PresentationFormat>Широкоэкранный</PresentationFormat>
  <Paragraphs>7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Times New Roman</vt:lpstr>
      <vt:lpstr>Wingdings 2</vt:lpstr>
      <vt:lpstr>Тема Office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«Проектная и учебно-исследовательская деятельность обучающихся» уровень ДО</dc:title>
  <dc:creator>BelovA</dc:creator>
  <cp:lastModifiedBy>Кабанова Ирина Викторовна</cp:lastModifiedBy>
  <cp:revision>200</cp:revision>
  <dcterms:created xsi:type="dcterms:W3CDTF">2020-04-20T12:29:11Z</dcterms:created>
  <dcterms:modified xsi:type="dcterms:W3CDTF">2022-09-09T13:24:44Z</dcterms:modified>
</cp:coreProperties>
</file>